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61" r:id="rId2"/>
  </p:sldMasterIdLst>
  <p:sldIdLst>
    <p:sldId id="259" r:id="rId3"/>
    <p:sldId id="256" r:id="rId4"/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2" y="4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664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8446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32628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28193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58734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20070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71748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4180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05521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54038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76437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276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18345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9183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200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500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58737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2483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424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9796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984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34648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7334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C8EFCC-38D7-4649-B733-66E556917286}" type="datetimeFigureOut">
              <a:rPr lang="fr-CA" smtClean="0"/>
              <a:t>10-02-16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B208D0C-43C7-44C5-9D11-2543D819B43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165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223" y="822959"/>
            <a:ext cx="4267200" cy="5394960"/>
          </a:xfrm>
          <a:prstGeom prst="rect">
            <a:avLst/>
          </a:prstGeom>
        </p:spPr>
      </p:pic>
      <p:pic>
        <p:nvPicPr>
          <p:cNvPr id="1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230" y="210069"/>
            <a:ext cx="3623448" cy="5916410"/>
          </a:xfrm>
          <a:prstGeom prst="rect">
            <a:avLst/>
          </a:prstGeom>
        </p:spPr>
      </p:pic>
      <p:sp>
        <p:nvSpPr>
          <p:cNvPr id="17" name="Triangle isocèle 16"/>
          <p:cNvSpPr/>
          <p:nvPr/>
        </p:nvSpPr>
        <p:spPr>
          <a:xfrm>
            <a:off x="8098972" y="822959"/>
            <a:ext cx="966651" cy="718457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409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805" y="2073460"/>
            <a:ext cx="3426390" cy="4331936"/>
          </a:xfrm>
          <a:prstGeom prst="rect">
            <a:avLst/>
          </a:prstGeom>
        </p:spPr>
      </p:pic>
      <p:pic>
        <p:nvPicPr>
          <p:cNvPr id="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95" y="223132"/>
            <a:ext cx="3623448" cy="591641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558360" y="1719517"/>
            <a:ext cx="6023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smtClean="0"/>
              <a:t>L’UNION FAIT LA FORCE…</a:t>
            </a:r>
            <a:endParaRPr lang="fr-CA" sz="4000"/>
          </a:p>
        </p:txBody>
      </p:sp>
      <p:sp>
        <p:nvSpPr>
          <p:cNvPr id="13" name="Triangle isocèle 12"/>
          <p:cNvSpPr/>
          <p:nvPr/>
        </p:nvSpPr>
        <p:spPr>
          <a:xfrm rot="13738799">
            <a:off x="8098971" y="966038"/>
            <a:ext cx="966651" cy="718457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9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805" y="2073460"/>
            <a:ext cx="3426390" cy="4331936"/>
          </a:xfrm>
          <a:prstGeom prst="rect">
            <a:avLst/>
          </a:prstGeom>
        </p:spPr>
      </p:pic>
      <p:pic>
        <p:nvPicPr>
          <p:cNvPr id="4" name="Image 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95" y="223132"/>
            <a:ext cx="3623448" cy="591641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558360" y="1719517"/>
            <a:ext cx="6023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smtClean="0">
                <a:ln>
                  <a:solidFill>
                    <a:srgbClr val="C00000"/>
                  </a:solidFill>
                </a:ln>
              </a:rPr>
              <a:t>L’UNION FAIT LA FORCE…</a:t>
            </a:r>
            <a:endParaRPr lang="fr-CA" sz="4000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6" name="Triangle isocèle 5"/>
          <p:cNvSpPr/>
          <p:nvPr/>
        </p:nvSpPr>
        <p:spPr>
          <a:xfrm rot="5400000">
            <a:off x="1485815" y="1719517"/>
            <a:ext cx="966651" cy="718457"/>
          </a:xfrm>
          <a:prstGeom prst="triangl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538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</p:sld>
</file>

<file path=ppt/theme/theme1.xml><?xml version="1.0" encoding="utf-8"?>
<a:theme xmlns:a="http://schemas.openxmlformats.org/drawingml/2006/main" name="Cadre">
  <a:themeElements>
    <a:clrScheme name="Cadr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1_Cadre">
  <a:themeElements>
    <a:clrScheme name="Cadr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Cadre</Template>
  <TotalTime>121</TotalTime>
  <Words>10</Words>
  <Application>Microsoft Office PowerPoint</Application>
  <PresentationFormat>Grand écran</PresentationFormat>
  <Paragraphs>2</Paragraphs>
  <Slides>3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Corbel</vt:lpstr>
      <vt:lpstr>Wingdings 2</vt:lpstr>
      <vt:lpstr>Cadre</vt:lpstr>
      <vt:lpstr>1_Cadre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Benoït</dc:creator>
  <cp:lastModifiedBy>Nicole Benoït</cp:lastModifiedBy>
  <cp:revision>27</cp:revision>
  <dcterms:created xsi:type="dcterms:W3CDTF">2016-02-10T16:31:29Z</dcterms:created>
  <dcterms:modified xsi:type="dcterms:W3CDTF">2016-02-10T19:42:46Z</dcterms:modified>
</cp:coreProperties>
</file>